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0" r:id="rId4"/>
    <p:sldId id="287" r:id="rId5"/>
    <p:sldId id="279" r:id="rId6"/>
    <p:sldId id="288" r:id="rId7"/>
    <p:sldId id="289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2A3B43E-450C-47D6-9FEC-7E41F2B4541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5885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ED997A2C-BC3D-492F-B32C-5763D55542F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8513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E70E1AE-E7DD-4E61-90A7-B4833A00BA1F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85389A7-027D-4252-810C-A8223E7A7258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7F5CA61-5964-42D6-9C32-0951F8B54DC8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E32EC65-BABA-4634-9E7F-F6310D476F84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B209F64-8168-40F4-8960-581E127D8127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1D3034B-725E-425F-BAD3-F3AEF77AD2E2}" type="slidenum">
              <a:rPr lang="zh-TW" altLang="en-US" sz="1200">
                <a:ea typeface="新細明體" pitchFamily="18" charset="-120"/>
              </a:rPr>
              <a:pPr algn="r"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7DED7BC-505E-41A5-BD0B-F1D279CE108C}" type="slidenum">
              <a:rPr lang="zh-TW" altLang="en-US" sz="1200">
                <a:ea typeface="新細明體" pitchFamily="18" charset="-120"/>
              </a:rPr>
              <a:pPr algn="r"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5597299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9700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1" r:id="rId1"/>
    <p:sldLayoutId id="214748378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35546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我的救主，祢愛何以這真！這寬！這奇！</a:t>
            </a:r>
          </a:p>
          <a:p>
            <a:pPr algn="ctr" eaLnBrk="1" hangingPunct="1"/>
            <a:r>
              <a:rPr lang="en-US" altLang="zh-TW" sz="2800" dirty="0"/>
              <a:t>O blessed Savior, is Thy love </a:t>
            </a:r>
          </a:p>
          <a:p>
            <a:pPr algn="ctr" eaLnBrk="1" hangingPunct="1"/>
            <a:r>
              <a:rPr lang="en-US" altLang="zh-TW" sz="2800" dirty="0"/>
              <a:t>So great, so full, so free?</a:t>
            </a:r>
          </a:p>
          <a:p>
            <a:pPr algn="ctr" eaLnBrk="1" hangingPunct="1"/>
            <a:r>
              <a:rPr lang="zh-TW" altLang="en-US" dirty="0"/>
              <a:t>不然，我心、我命、我力，那肯完全歸祢！</a:t>
            </a:r>
          </a:p>
          <a:p>
            <a:pPr algn="ctr" eaLnBrk="1" hangingPunct="1"/>
            <a:r>
              <a:rPr lang="en-US" altLang="zh-TW" sz="2800" dirty="0"/>
              <a:t>Fain would we have our thoughts, our hearts, </a:t>
            </a:r>
          </a:p>
          <a:p>
            <a:pPr algn="ctr" eaLnBrk="1" hangingPunct="1"/>
            <a:r>
              <a:rPr lang="en-US" altLang="zh-TW" sz="2800" dirty="0"/>
              <a:t>Our lives, engaged with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219"/>
            <a:ext cx="9144000" cy="726331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176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我的救主</a:t>
            </a:r>
            <a:r>
              <a:rPr lang="zh-CN" altLang="en-US" sz="25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TW" altLang="en-US" sz="25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O  BLESSED SAVIOR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7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176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en-US" altLang="zh-CN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我們愛祢，因祢自己上下千秋無偶；</a:t>
            </a:r>
          </a:p>
          <a:p>
            <a:pPr algn="ctr" eaLnBrk="1" hangingPunct="1"/>
            <a:r>
              <a:rPr lang="en-US" altLang="zh-TW" sz="2800" dirty="0"/>
              <a:t>We love Thee for the glorious worth </a:t>
            </a:r>
          </a:p>
          <a:p>
            <a:pPr algn="ctr" eaLnBrk="1" hangingPunct="1"/>
            <a:r>
              <a:rPr lang="en-US" altLang="zh-TW" sz="2800" dirty="0"/>
              <a:t>Which in Thy self we see;</a:t>
            </a:r>
          </a:p>
          <a:p>
            <a:pPr algn="ctr" eaLnBrk="1" hangingPunct="1"/>
            <a:r>
              <a:rPr lang="zh-TW" altLang="en-US" dirty="0"/>
              <a:t>我們愛祢，因祢不避十字架的恥羞。</a:t>
            </a:r>
          </a:p>
          <a:p>
            <a:pPr algn="ctr" eaLnBrk="1" hangingPunct="1"/>
            <a:r>
              <a:rPr lang="en-US" altLang="zh-TW" sz="2800" dirty="0"/>
              <a:t>We love Thee for that shameful cross, </a:t>
            </a:r>
          </a:p>
          <a:p>
            <a:pPr algn="ctr" eaLnBrk="1" hangingPunct="1"/>
            <a:r>
              <a:rPr lang="en-US" altLang="zh-TW" sz="2800" dirty="0"/>
              <a:t>Endured so patiently.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176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人愛所誇，不過就是代友捨命的事；</a:t>
            </a:r>
          </a:p>
          <a:p>
            <a:pPr algn="ctr" eaLnBrk="1" hangingPunct="1"/>
            <a:r>
              <a:rPr lang="en-US" altLang="zh-TW" sz="2800" dirty="0"/>
              <a:t>No man of greater love can boast </a:t>
            </a:r>
          </a:p>
          <a:p>
            <a:pPr algn="ctr" eaLnBrk="1" hangingPunct="1"/>
            <a:r>
              <a:rPr lang="en-US" altLang="zh-TW" sz="2800" dirty="0"/>
              <a:t>Than for his friend to die;</a:t>
            </a:r>
          </a:p>
          <a:p>
            <a:pPr algn="ctr" eaLnBrk="1" hangingPunct="1"/>
            <a:r>
              <a:rPr lang="zh-TW" altLang="en-US" dirty="0"/>
              <a:t>但祢卻為仇敵受死，誰曾愛到如此！</a:t>
            </a:r>
          </a:p>
          <a:p>
            <a:pPr algn="ctr" eaLnBrk="1" hangingPunct="1"/>
            <a:r>
              <a:rPr lang="en-US" altLang="zh-TW" sz="2800" dirty="0"/>
              <a:t>Thou for Thine enemies </a:t>
            </a:r>
            <a:r>
              <a:rPr lang="en-US" altLang="zh-TW" sz="2800" dirty="0" err="1"/>
              <a:t>wast</a:t>
            </a:r>
            <a:r>
              <a:rPr lang="en-US" altLang="zh-TW" sz="2800" dirty="0"/>
              <a:t> slain! </a:t>
            </a:r>
          </a:p>
          <a:p>
            <a:pPr algn="ctr" eaLnBrk="1" hangingPunct="1"/>
            <a:r>
              <a:rPr lang="en-US" altLang="zh-TW" sz="2800" dirty="0"/>
              <a:t>What love with Thine can vie?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176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en-US" altLang="zh-CN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雖然祢有神的形象，安居榮耀天庭；</a:t>
            </a:r>
          </a:p>
          <a:p>
            <a:pPr algn="ctr" eaLnBrk="1" hangingPunct="1"/>
            <a:r>
              <a:rPr lang="en-US" altLang="zh-TW" sz="2800" dirty="0"/>
              <a:t>Though in the very form of God, </a:t>
            </a:r>
          </a:p>
          <a:p>
            <a:pPr algn="ctr" eaLnBrk="1" hangingPunct="1"/>
            <a:r>
              <a:rPr lang="en-US" altLang="zh-TW" sz="2800" dirty="0"/>
              <a:t>With heavenly glory crowned,</a:t>
            </a:r>
          </a:p>
          <a:p>
            <a:pPr algn="ctr" eaLnBrk="1" hangingPunct="1"/>
            <a:r>
              <a:rPr lang="zh-TW" altLang="en-US" dirty="0"/>
              <a:t>但祢卻成奴僕式樣，親歷憂患之境。</a:t>
            </a:r>
          </a:p>
          <a:p>
            <a:pPr algn="ctr" eaLnBrk="1" hangingPunct="1"/>
            <a:r>
              <a:rPr lang="en-US" altLang="zh-TW" sz="2800" dirty="0"/>
              <a:t>Thou didst a servant’s form assume, </a:t>
            </a:r>
          </a:p>
          <a:p>
            <a:pPr algn="ctr" eaLnBrk="1" hangingPunct="1"/>
            <a:r>
              <a:rPr lang="en-US" altLang="zh-TW" sz="2800" dirty="0"/>
              <a:t>Beset with sorrow round.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176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en-US" altLang="zh-CN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祢願凡事與人一樣(除了罪惡無分)，</a:t>
            </a:r>
          </a:p>
          <a:p>
            <a:pPr algn="ctr" eaLnBrk="1" hangingPunct="1"/>
            <a:r>
              <a:rPr lang="en-US" altLang="zh-TW" sz="2800" dirty="0"/>
              <a:t>Thou wouldst like wretched man be made </a:t>
            </a:r>
          </a:p>
          <a:p>
            <a:pPr algn="ctr" eaLnBrk="1" hangingPunct="1"/>
            <a:r>
              <a:rPr lang="en-US" altLang="zh-TW" sz="2800" dirty="0"/>
              <a:t>In everything but sin,</a:t>
            </a:r>
          </a:p>
          <a:p>
            <a:pPr algn="ctr" eaLnBrk="1" hangingPunct="1"/>
            <a:r>
              <a:rPr lang="zh-TW" altLang="en-US" dirty="0"/>
              <a:t>好叫我們與祢相像，雖然前此不稱。</a:t>
            </a:r>
          </a:p>
          <a:p>
            <a:pPr algn="ctr" eaLnBrk="1" hangingPunct="1"/>
            <a:r>
              <a:rPr lang="en-US" altLang="zh-TW" sz="2800" dirty="0"/>
              <a:t>That we as like Thee might become </a:t>
            </a:r>
          </a:p>
          <a:p>
            <a:pPr algn="ctr" eaLnBrk="1" hangingPunct="1"/>
            <a:r>
              <a:rPr lang="en-US" altLang="zh-TW" sz="2800" dirty="0"/>
              <a:t>As we unlike had been.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176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像祢溫柔，像祢貞堅，像祢凡事之間！</a:t>
            </a:r>
          </a:p>
          <a:p>
            <a:pPr algn="ctr" eaLnBrk="1" hangingPunct="1"/>
            <a:r>
              <a:rPr lang="en-US" altLang="zh-TW" sz="2800" dirty="0"/>
              <a:t>Like Thee in faith, in meekness, love, </a:t>
            </a:r>
          </a:p>
          <a:p>
            <a:pPr algn="ctr" eaLnBrk="1" hangingPunct="1"/>
            <a:r>
              <a:rPr lang="en-US" altLang="zh-TW" sz="2800" dirty="0"/>
              <a:t>In every beauteous grace;</a:t>
            </a:r>
          </a:p>
          <a:p>
            <a:pPr algn="ctr" eaLnBrk="1" hangingPunct="1"/>
            <a:r>
              <a:rPr lang="zh-TW" altLang="en-US" dirty="0"/>
              <a:t>榮上加榮，天天更變，直到與祢相見。</a:t>
            </a:r>
          </a:p>
          <a:p>
            <a:pPr algn="ctr" eaLnBrk="1" hangingPunct="1"/>
            <a:r>
              <a:rPr lang="en-US" altLang="zh-TW" sz="2800" dirty="0"/>
              <a:t>From glory unto glory changed, </a:t>
            </a:r>
          </a:p>
          <a:p>
            <a:pPr algn="ctr" eaLnBrk="1" hangingPunct="1"/>
            <a:r>
              <a:rPr lang="en-US" altLang="zh-TW" sz="2800" dirty="0"/>
              <a:t>Till we behold Thy face.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176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en-US" altLang="zh-CN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我們的主，我們的心珍藏祢的愛情；</a:t>
            </a:r>
          </a:p>
          <a:p>
            <a:pPr algn="ctr" eaLnBrk="1" hangingPunct="1"/>
            <a:r>
              <a:rPr lang="en-US" altLang="zh-TW" sz="2800" dirty="0"/>
              <a:t>O Lord! We treasure in our souls </a:t>
            </a:r>
          </a:p>
          <a:p>
            <a:pPr algn="ctr" eaLnBrk="1" hangingPunct="1"/>
            <a:r>
              <a:rPr lang="en-US" altLang="zh-TW" sz="2800" dirty="0"/>
              <a:t>The memory of Thy love;</a:t>
            </a:r>
          </a:p>
          <a:p>
            <a:pPr algn="ctr" eaLnBrk="1" hangingPunct="1"/>
            <a:r>
              <a:rPr lang="zh-TW" altLang="en-US" dirty="0"/>
              <a:t>今後我們對祢尊名，永要感激、恭敬。</a:t>
            </a:r>
          </a:p>
          <a:p>
            <a:pPr algn="ctr" eaLnBrk="1" hangingPunct="1"/>
            <a:r>
              <a:rPr lang="en-US" altLang="zh-TW" sz="2800" dirty="0"/>
              <a:t>And ever shall Thy name to us </a:t>
            </a:r>
          </a:p>
          <a:p>
            <a:pPr algn="ctr" eaLnBrk="1" hangingPunct="1"/>
            <a:r>
              <a:rPr lang="en-US" altLang="zh-TW" sz="2800" dirty="0"/>
              <a:t>A grateful odor prove.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681</TotalTime>
  <Words>436</Words>
  <Application>Microsoft Office PowerPoint</Application>
  <PresentationFormat>On-screen Show (16:9)</PresentationFormat>
  <Paragraphs>56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H176  我的救主   O  BLESSED SAVIOR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68</cp:revision>
  <dcterms:created xsi:type="dcterms:W3CDTF">2001-04-19T19:07:54Z</dcterms:created>
  <dcterms:modified xsi:type="dcterms:W3CDTF">2017-08-02T23:37:28Z</dcterms:modified>
</cp:coreProperties>
</file>